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d:\Desktop\106&#23416;&#24180;&#24230;&#23416;&#26657;&#20998;&#37197;&#22294;0904.doc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76424" y="914400"/>
            <a:ext cx="8791575" cy="293298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新進國小溫熱飲水機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使用注意事項宣導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76424" y="4085117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zh-TW" altLang="en-US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  <a:endParaRPr lang="zh-TW" altLang="en-US" sz="5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435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8718" y="1112808"/>
            <a:ext cx="10383477" cy="4494362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維護校園需要你我的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同合作，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愛惜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所有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校內的花草樹木及公物，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才能讓新進成為擁有最美好人事物的友善校園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7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0809" y="224948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校 內 飲 水 機 位 置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23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飲水機使用注意事項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30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機使用限本校師生或到校運動民眾在校使用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，請勿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以容器裝回家中飲用。</a:t>
            </a:r>
          </a:p>
          <a:p>
            <a:pPr mar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顧及衛生及安全，使用本機限以適當容器接水飲用，不得直接以手、口等身體部位直接飲用。</a:t>
            </a:r>
          </a:p>
          <a:p>
            <a:pPr mar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為預防學生被燙傷，嚴禁小朋友使用熱水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，已將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熱水出水口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封鎖，僅留部分區域，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也請小朋友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特別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注意高溫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危險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目前熱水供應有勤學樓北側二到四樓、大會議室、視聽教室、健康中心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13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飲水機使用注意事項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1426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接水飲用外，不得在飲水機機台上進行做實驗、泡麵、泡茶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及其他非飲用之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用途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，亦不得浪費水源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不可以將飲料或是有料的飲品、湯汁、菜渣等倒入飲水機的排水區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打掃班級每日清洗飲水台以維持台面清潔衛生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endParaRPr lang="en-US" altLang="zh-TW" dirty="0" smtClean="0"/>
          </a:p>
          <a:p>
            <a:pPr lvl="0"/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88849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飲水機使用注意事項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假日後隔天早晨用水前請先放水十秒確保水質衛生。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飲水機已加裝定時器，以達節能減碳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早上六點到下午六點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如發現飲水機有任何問題，請通知總務處盡速處理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尤其一年四班前的飲水機，如假日過後有發現異狀，先勿使用。</a:t>
            </a:r>
            <a:endParaRPr lang="zh-TW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26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 關 照 片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4686" y="2939785"/>
            <a:ext cx="4823202" cy="257822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007" y="2573213"/>
            <a:ext cx="4636769" cy="33113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69251" y="2064587"/>
            <a:ext cx="8436970" cy="41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312" y="1979544"/>
            <a:ext cx="5998069" cy="2915728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6" y="992658"/>
            <a:ext cx="10058400" cy="48895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3079" y="992658"/>
            <a:ext cx="10058399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780" y="1682422"/>
            <a:ext cx="6033561" cy="357996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778" y="1682425"/>
            <a:ext cx="6033563" cy="35799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559" y="1639019"/>
            <a:ext cx="6858000" cy="35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389" y="1840689"/>
            <a:ext cx="6314537" cy="32370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896" y="1749183"/>
            <a:ext cx="6228270" cy="3333750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01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62</TotalTime>
  <Words>294</Words>
  <Application>Microsoft Office PowerPoint</Application>
  <PresentationFormat>寬螢幕</PresentationFormat>
  <Paragraphs>17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6" baseType="lpstr">
      <vt:lpstr>新細明體</vt:lpstr>
      <vt:lpstr>標楷體</vt:lpstr>
      <vt:lpstr>Arial</vt:lpstr>
      <vt:lpstr>Trebuchet MS</vt:lpstr>
      <vt:lpstr>Tw Cen MT</vt:lpstr>
      <vt:lpstr>電路</vt:lpstr>
      <vt:lpstr>新進國小溫熱飲水機 使用注意事項宣導</vt:lpstr>
      <vt:lpstr>校 內 飲 水 機 位 置</vt:lpstr>
      <vt:lpstr>飲水機使用注意事項</vt:lpstr>
      <vt:lpstr>飲水機使用注意事項</vt:lpstr>
      <vt:lpstr>飲水機使用注意事項</vt:lpstr>
      <vt:lpstr>相 關 照 片</vt:lpstr>
      <vt:lpstr>PowerPoint 簡報</vt:lpstr>
      <vt:lpstr>PowerPoint 簡報</vt:lpstr>
      <vt:lpstr>PowerPoint 簡報</vt:lpstr>
      <vt:lpstr>維護校園需要你我的共同合作，  愛惜所有校內的花草樹木及公物，  才能讓新進成為擁有最美好人事物的友善校園                                   ~總務處~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新進國小溫熱飲水機 使用注意事項宣導</dc:title>
  <dc:creator>Administrator</dc:creator>
  <cp:lastModifiedBy>Administrator</cp:lastModifiedBy>
  <cp:revision>8</cp:revision>
  <dcterms:created xsi:type="dcterms:W3CDTF">2017-12-16T09:24:35Z</dcterms:created>
  <dcterms:modified xsi:type="dcterms:W3CDTF">2018-01-02T09:13:18Z</dcterms:modified>
</cp:coreProperties>
</file>